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wano" initials="k" lastIdx="1" clrIdx="0">
    <p:extLst>
      <p:ext uri="{19B8F6BF-5375-455C-9EA6-DF929625EA0E}">
        <p15:presenceInfo xmlns:p15="http://schemas.microsoft.com/office/powerpoint/2012/main" userId="kawan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FF66FF"/>
    <a:srgbClr val="FFCCFF"/>
    <a:srgbClr val="FFFF99"/>
    <a:srgbClr val="CCFFCC"/>
    <a:srgbClr val="FF9797"/>
    <a:srgbClr val="0066FF"/>
    <a:srgbClr val="000000"/>
    <a:srgbClr val="66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94" d="100"/>
          <a:sy n="94" d="100"/>
        </p:scale>
        <p:origin x="1046" y="96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721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2025/11/14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721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691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2025/11/14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6082" tIns="53042" rIns="106082" bIns="5304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18" y="4722227"/>
            <a:ext cx="5446369" cy="4472470"/>
          </a:xfrm>
          <a:prstGeom prst="rect">
            <a:avLst/>
          </a:prstGeom>
        </p:spPr>
        <p:txBody>
          <a:bodyPr vert="horz" lIns="106082" tIns="53042" rIns="106082" bIns="53042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691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7640" indent="-276015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4061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5686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7310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8934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7055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12183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5380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8313"/>
            <a:ext cx="7169150" cy="816170"/>
          </a:xfrm>
          <a:prstGeom prst="rect">
            <a:avLst/>
          </a:prstGeom>
          <a:solidFill>
            <a:srgbClr val="92D050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kumimoji="1" lang="zh-CN" altLang="en-US" sz="2400" b="1" dirty="0"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第</a:t>
            </a:r>
            <a:r>
              <a:rPr kumimoji="1" lang="en-US" altLang="zh-CN" sz="2400" b="1" dirty="0"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r>
              <a:rPr kumimoji="1" lang="zh-CN" altLang="en-US" sz="2400" b="1" dirty="0"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回日本乳癌学会関東地方会</a:t>
            </a:r>
            <a:r>
              <a:rPr kumimoji="1" lang="ja-JP" altLang="en-US" sz="2400" b="1" dirty="0"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rPr>
              <a:t>　</a:t>
            </a:r>
            <a:endParaRPr lang="ja-JP" altLang="en-US" sz="22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送付票</a:t>
            </a:r>
            <a:r>
              <a:rPr lang="en-US" altLang="ja-JP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ポスター掲示・チラシ設置</a:t>
            </a:r>
            <a:endParaRPr lang="en-US" altLang="zh-CN" sz="22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553079"/>
              </p:ext>
            </p:extLst>
          </p:nvPr>
        </p:nvGraphicFramePr>
        <p:xfrm>
          <a:off x="120848" y="895442"/>
          <a:ext cx="6927453" cy="44270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91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7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05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54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258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学会名・研究会名</a:t>
                      </a:r>
                      <a:endParaRPr kumimoji="1" lang="en-US" altLang="ja-JP" sz="13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2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580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ご所属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200" b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580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氏名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18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TEL</a:t>
                      </a:r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）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200" b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72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内容物</a:t>
                      </a:r>
                      <a:endParaRPr kumimoji="1" lang="ja-JP" altLang="en-US" sz="13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62050" algn="l"/>
                        </a:tabLst>
                        <a:defRPr/>
                      </a:pPr>
                      <a:endParaRPr kumimoji="1" lang="en-US" altLang="ja-JP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　　　　　　　　　個</a:t>
                      </a:r>
                    </a:p>
                  </a:txBody>
                  <a:tcPr marL="91435" marR="91435" marT="45707" marB="45707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115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 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330-8669</a:t>
                      </a:r>
                    </a:p>
                    <a:p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埼玉県さいたま市大宮区桜木町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1-7-5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</a:t>
                      </a:r>
                    </a:p>
                    <a:p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大宮ソニックシティ　ビル棟　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階　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802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会議室</a:t>
                      </a:r>
                    </a:p>
                    <a:p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第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回日本乳癌学会関東地方会 運営本部</a:t>
                      </a:r>
                    </a:p>
                    <a:p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048-647-4111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（施設代表）</a:t>
                      </a:r>
                      <a:endParaRPr lang="ja-JP" altLang="en-US" sz="1100" b="1" i="0" dirty="0">
                        <a:solidFill>
                          <a:srgbClr val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45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必着日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2025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12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日（金）午前中 着指定</a:t>
                      </a: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1990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05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05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D72ED1FF-95E7-4C69-A05C-0D5D168A1BEF}"/>
              </a:ext>
            </a:extLst>
          </p:cNvPr>
          <p:cNvCxnSpPr/>
          <p:nvPr/>
        </p:nvCxnSpPr>
        <p:spPr bwMode="auto">
          <a:xfrm flipV="1">
            <a:off x="6104855" y="2976463"/>
            <a:ext cx="360040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</TotalTime>
  <Words>116</Words>
  <Application>Microsoft Office PowerPoint</Application>
  <PresentationFormat>B5 (ISO) 176x250 mm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ゴシック</vt:lpstr>
      <vt:lpstr>游ゴシック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user</cp:lastModifiedBy>
  <cp:revision>129</cp:revision>
  <cp:lastPrinted>2025-11-14T06:19:29Z</cp:lastPrinted>
  <dcterms:created xsi:type="dcterms:W3CDTF">2011-01-14T11:42:04Z</dcterms:created>
  <dcterms:modified xsi:type="dcterms:W3CDTF">2025-11-14T06:21:50Z</dcterms:modified>
</cp:coreProperties>
</file>